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3"/>
  </p:notesMasterIdLst>
  <p:handoutMasterIdLst>
    <p:handoutMasterId r:id="rId14"/>
  </p:handout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6" r:id="rId10"/>
    <p:sldId id="317" r:id="rId11"/>
    <p:sldId id="315" r:id="rId12"/>
  </p:sldIdLst>
  <p:sldSz cx="27432000" cy="18288000"/>
  <p:notesSz cx="9144000" cy="6858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4600" kern="1200">
        <a:solidFill>
          <a:schemeClr val="tx1"/>
        </a:solidFill>
        <a:latin typeface="Times New Roman" charset="0"/>
        <a:ea typeface="新細明體" charset="-120"/>
        <a:cs typeface="+mn-cs"/>
      </a:defRPr>
    </a:lvl1pPr>
    <a:lvl2pPr marL="876300" indent="-419100" algn="l" rtl="0" eaLnBrk="0" fontAlgn="base" hangingPunct="0">
      <a:spcBef>
        <a:spcPct val="0"/>
      </a:spcBef>
      <a:spcAft>
        <a:spcPct val="0"/>
      </a:spcAft>
      <a:defRPr kumimoji="1" sz="4600" kern="1200">
        <a:solidFill>
          <a:schemeClr val="tx1"/>
        </a:solidFill>
        <a:latin typeface="Times New Roman" charset="0"/>
        <a:ea typeface="新細明體" charset="-120"/>
        <a:cs typeface="+mn-cs"/>
      </a:defRPr>
    </a:lvl2pPr>
    <a:lvl3pPr marL="1754188" indent="-839788" algn="l" rtl="0" eaLnBrk="0" fontAlgn="base" hangingPunct="0">
      <a:spcBef>
        <a:spcPct val="0"/>
      </a:spcBef>
      <a:spcAft>
        <a:spcPct val="0"/>
      </a:spcAft>
      <a:defRPr kumimoji="1" sz="4600" kern="1200">
        <a:solidFill>
          <a:schemeClr val="tx1"/>
        </a:solidFill>
        <a:latin typeface="Times New Roman" charset="0"/>
        <a:ea typeface="新細明體" charset="-120"/>
        <a:cs typeface="+mn-cs"/>
      </a:defRPr>
    </a:lvl3pPr>
    <a:lvl4pPr marL="2632075" indent="-1260475" algn="l" rtl="0" eaLnBrk="0" fontAlgn="base" hangingPunct="0">
      <a:spcBef>
        <a:spcPct val="0"/>
      </a:spcBef>
      <a:spcAft>
        <a:spcPct val="0"/>
      </a:spcAft>
      <a:defRPr kumimoji="1" sz="4600" kern="1200">
        <a:solidFill>
          <a:schemeClr val="tx1"/>
        </a:solidFill>
        <a:latin typeface="Times New Roman" charset="0"/>
        <a:ea typeface="新細明體" charset="-120"/>
        <a:cs typeface="+mn-cs"/>
      </a:defRPr>
    </a:lvl4pPr>
    <a:lvl5pPr marL="3509963" indent="-1681163" algn="l" rtl="0" eaLnBrk="0" fontAlgn="base" hangingPunct="0">
      <a:spcBef>
        <a:spcPct val="0"/>
      </a:spcBef>
      <a:spcAft>
        <a:spcPct val="0"/>
      </a:spcAft>
      <a:defRPr kumimoji="1" sz="4600" kern="1200">
        <a:solidFill>
          <a:schemeClr val="tx1"/>
        </a:solidFill>
        <a:latin typeface="Times New Roman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4600" kern="1200">
        <a:solidFill>
          <a:schemeClr val="tx1"/>
        </a:solidFill>
        <a:latin typeface="Times New Roman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4600" kern="1200">
        <a:solidFill>
          <a:schemeClr val="tx1"/>
        </a:solidFill>
        <a:latin typeface="Times New Roman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4600" kern="1200">
        <a:solidFill>
          <a:schemeClr val="tx1"/>
        </a:solidFill>
        <a:latin typeface="Times New Roman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4600" kern="1200">
        <a:solidFill>
          <a:schemeClr val="tx1"/>
        </a:solidFill>
        <a:latin typeface="Times New Roman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5" autoAdjust="0"/>
    <p:restoredTop sz="86455" autoAdjust="0"/>
  </p:normalViewPr>
  <p:slideViewPr>
    <p:cSldViewPr snapToGrid="0">
      <p:cViewPr>
        <p:scale>
          <a:sx n="45" d="100"/>
          <a:sy n="45" d="100"/>
        </p:scale>
        <p:origin x="736" y="-1456"/>
      </p:cViewPr>
      <p:guideLst>
        <p:guide orient="horz" pos="5760"/>
        <p:guide pos="8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9967D93-62EA-BD42-8E9D-AA5695D5ECE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7421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349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349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43188" y="514350"/>
            <a:ext cx="3857625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349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349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78876BC-9220-674F-B5EB-5506B0AC6EA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03679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2300" kern="1200">
        <a:solidFill>
          <a:schemeClr val="tx1"/>
        </a:solidFill>
        <a:latin typeface="Times New Roman" charset="0"/>
        <a:ea typeface="新細明體" charset="-120"/>
        <a:cs typeface="+mn-cs"/>
      </a:defRPr>
    </a:lvl1pPr>
    <a:lvl2pPr marL="876300" algn="l" rtl="0" eaLnBrk="0" fontAlgn="base" hangingPunct="0">
      <a:spcBef>
        <a:spcPct val="30000"/>
      </a:spcBef>
      <a:spcAft>
        <a:spcPct val="0"/>
      </a:spcAft>
      <a:defRPr kumimoji="1" sz="2300" kern="1200">
        <a:solidFill>
          <a:schemeClr val="tx1"/>
        </a:solidFill>
        <a:latin typeface="Times New Roman" charset="0"/>
        <a:ea typeface="新細明體" charset="-120"/>
        <a:cs typeface="+mn-cs"/>
      </a:defRPr>
    </a:lvl2pPr>
    <a:lvl3pPr marL="1754188" algn="l" rtl="0" eaLnBrk="0" fontAlgn="base" hangingPunct="0">
      <a:spcBef>
        <a:spcPct val="30000"/>
      </a:spcBef>
      <a:spcAft>
        <a:spcPct val="0"/>
      </a:spcAft>
      <a:defRPr kumimoji="1" sz="2300" kern="1200">
        <a:solidFill>
          <a:schemeClr val="tx1"/>
        </a:solidFill>
        <a:latin typeface="Times New Roman" charset="0"/>
        <a:ea typeface="新細明體" charset="-120"/>
        <a:cs typeface="+mn-cs"/>
      </a:defRPr>
    </a:lvl3pPr>
    <a:lvl4pPr marL="2632075" algn="l" rtl="0" eaLnBrk="0" fontAlgn="base" hangingPunct="0">
      <a:spcBef>
        <a:spcPct val="30000"/>
      </a:spcBef>
      <a:spcAft>
        <a:spcPct val="0"/>
      </a:spcAft>
      <a:defRPr kumimoji="1" sz="2300" kern="1200">
        <a:solidFill>
          <a:schemeClr val="tx1"/>
        </a:solidFill>
        <a:latin typeface="Times New Roman" charset="0"/>
        <a:ea typeface="新細明體" charset="-120"/>
        <a:cs typeface="+mn-cs"/>
      </a:defRPr>
    </a:lvl4pPr>
    <a:lvl5pPr marL="3509963" algn="l" rtl="0" eaLnBrk="0" fontAlgn="base" hangingPunct="0">
      <a:spcBef>
        <a:spcPct val="30000"/>
      </a:spcBef>
      <a:spcAft>
        <a:spcPct val="0"/>
      </a:spcAft>
      <a:defRPr kumimoji="1" sz="2300" kern="1200">
        <a:solidFill>
          <a:schemeClr val="tx1"/>
        </a:solidFill>
        <a:latin typeface="Times New Roman" charset="0"/>
        <a:ea typeface="新細明體" charset="-120"/>
        <a:cs typeface="+mn-cs"/>
      </a:defRPr>
    </a:lvl5pPr>
    <a:lvl6pPr marL="4389120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z="2304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6F60A-F63C-6D4F-9EC4-E89646FD5E49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537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ACA02-B3D9-2848-9D07-48A12E6396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048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C36F1-C8DC-714C-9B32-6F0658E349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5677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D1DB-6324-FD41-BFB5-3157D8DE2D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0378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CA906-2F69-A44B-87A8-23744CC0055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660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B5B7B-7D90-0247-A618-B6070F16A0D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058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D99EB-41E5-2B47-9CEE-E57DFFA4CB2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79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5EAF4-DEF5-5E4D-A71F-DDB22FA119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683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EDA93-B592-B549-B757-1580442A8E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910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F8D27-9828-874E-BD15-7AD621D55B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542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422A5E-E439-2A4C-95B3-6D010EC759E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547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47276-EE9F-1842-B884-0D54834125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410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138"/>
            <a:ext cx="23660100" cy="3535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863"/>
            <a:ext cx="23660100" cy="11603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49738"/>
            <a:ext cx="6172200" cy="974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49738"/>
            <a:ext cx="9258300" cy="974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49738"/>
            <a:ext cx="6172200" cy="974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3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EEC279-258E-7E4C-8C24-8F9ED4E6902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2438400" rtl="0" fontAlgn="base">
        <a:lnSpc>
          <a:spcPct val="90000"/>
        </a:lnSpc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2438400" rtl="0" fontAlgn="base">
        <a:lnSpc>
          <a:spcPct val="90000"/>
        </a:lnSpc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Calibri Light" charset="0"/>
          <a:ea typeface="新細明體" charset="-120"/>
        </a:defRPr>
      </a:lvl2pPr>
      <a:lvl3pPr algn="l" defTabSz="2438400" rtl="0" fontAlgn="base">
        <a:lnSpc>
          <a:spcPct val="90000"/>
        </a:lnSpc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Calibri Light" charset="0"/>
          <a:ea typeface="新細明體" charset="-120"/>
        </a:defRPr>
      </a:lvl3pPr>
      <a:lvl4pPr algn="l" defTabSz="2438400" rtl="0" fontAlgn="base">
        <a:lnSpc>
          <a:spcPct val="90000"/>
        </a:lnSpc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Calibri Light" charset="0"/>
          <a:ea typeface="新細明體" charset="-120"/>
        </a:defRPr>
      </a:lvl4pPr>
      <a:lvl5pPr algn="l" defTabSz="2438400" rtl="0" fontAlgn="base">
        <a:lnSpc>
          <a:spcPct val="90000"/>
        </a:lnSpc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Calibri Light" charset="0"/>
          <a:ea typeface="新細明體" charset="-120"/>
        </a:defRPr>
      </a:lvl5pPr>
      <a:lvl6pPr marL="457200" algn="l" defTabSz="2438400" rtl="0" fontAlgn="base">
        <a:lnSpc>
          <a:spcPct val="90000"/>
        </a:lnSpc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Calibri Light" charset="0"/>
          <a:ea typeface="新細明體" charset="-120"/>
        </a:defRPr>
      </a:lvl6pPr>
      <a:lvl7pPr marL="914400" algn="l" defTabSz="2438400" rtl="0" fontAlgn="base">
        <a:lnSpc>
          <a:spcPct val="90000"/>
        </a:lnSpc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Calibri Light" charset="0"/>
          <a:ea typeface="新細明體" charset="-120"/>
        </a:defRPr>
      </a:lvl7pPr>
      <a:lvl8pPr marL="1371600" algn="l" defTabSz="2438400" rtl="0" fontAlgn="base">
        <a:lnSpc>
          <a:spcPct val="90000"/>
        </a:lnSpc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Calibri Light" charset="0"/>
          <a:ea typeface="新細明體" charset="-120"/>
        </a:defRPr>
      </a:lvl8pPr>
      <a:lvl9pPr marL="1828800" algn="l" defTabSz="2438400" rtl="0" fontAlgn="base">
        <a:lnSpc>
          <a:spcPct val="90000"/>
        </a:lnSpc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Calibri Light" charset="0"/>
          <a:ea typeface="新細明體" charset="-120"/>
        </a:defRPr>
      </a:lvl9pPr>
    </p:titleStyle>
    <p:bodyStyle>
      <a:lvl1pPr marL="609600" indent="-609600" algn="l" defTabSz="2438400" rtl="0" fontAlgn="base">
        <a:lnSpc>
          <a:spcPct val="90000"/>
        </a:lnSpc>
        <a:spcBef>
          <a:spcPts val="2663"/>
        </a:spcBef>
        <a:spcAft>
          <a:spcPct val="0"/>
        </a:spcAft>
        <a:buFont typeface="Arial" charset="0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indent="-609600" algn="l" defTabSz="2438400" rtl="0" fontAlgn="base">
        <a:lnSpc>
          <a:spcPct val="90000"/>
        </a:lnSpc>
        <a:spcBef>
          <a:spcPts val="1338"/>
        </a:spcBef>
        <a:spcAft>
          <a:spcPct val="0"/>
        </a:spcAft>
        <a:buFont typeface="Arial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00" indent="-609600" algn="l" defTabSz="2438400" rtl="0" fontAlgn="base">
        <a:lnSpc>
          <a:spcPct val="90000"/>
        </a:lnSpc>
        <a:spcBef>
          <a:spcPts val="1338"/>
        </a:spcBef>
        <a:spcAft>
          <a:spcPct val="0"/>
        </a:spcAft>
        <a:buFont typeface="Arial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3pPr>
      <a:lvl4pPr marL="4267200" indent="-609600" algn="l" defTabSz="2438400" rtl="0" fontAlgn="base">
        <a:lnSpc>
          <a:spcPct val="90000"/>
        </a:lnSpc>
        <a:spcBef>
          <a:spcPts val="1338"/>
        </a:spcBef>
        <a:spcAft>
          <a:spcPct val="0"/>
        </a:spcAft>
        <a:buFont typeface="Arial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indent="-609600" algn="l" defTabSz="2438400" rtl="0" fontAlgn="base">
        <a:lnSpc>
          <a:spcPct val="90000"/>
        </a:lnSpc>
        <a:spcBef>
          <a:spcPts val="1338"/>
        </a:spcBef>
        <a:spcAft>
          <a:spcPct val="0"/>
        </a:spcAft>
        <a:buFont typeface="Arial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microsoft.com/office/2007/relationships/hdphoto" Target="../media/hdphoto1.wdp"/><Relationship Id="rId8" Type="http://schemas.openxmlformats.org/officeDocument/2006/relationships/image" Target="../media/image5.png"/><Relationship Id="rId9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 rot="3964477">
            <a:off x="1727609" y="12238811"/>
            <a:ext cx="1633732" cy="2839288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084321">
            <a:off x="15490848" y="6261255"/>
            <a:ext cx="7438980" cy="24126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scene3d>
            <a:camera prst="orthographicFront">
              <a:rot lat="21289893" lon="21522115" rev="20710221"/>
            </a:camera>
            <a:lightRig rig="threePt" dir="t"/>
          </a:scene3d>
        </p:spPr>
      </p:pic>
      <p:sp>
        <p:nvSpPr>
          <p:cNvPr id="9" name="Trapezoid 8"/>
          <p:cNvSpPr/>
          <p:nvPr/>
        </p:nvSpPr>
        <p:spPr>
          <a:xfrm rot="14842360">
            <a:off x="14015709" y="4717123"/>
            <a:ext cx="1462118" cy="8333048"/>
          </a:xfrm>
          <a:prstGeom prst="trapezoid">
            <a:avLst/>
          </a:prstGeom>
          <a:solidFill>
            <a:schemeClr val="accent4">
              <a:lumMod val="40000"/>
              <a:lumOff val="60000"/>
            </a:schemeClr>
          </a:solidFill>
          <a:ln w="3175"/>
          <a:effectLst>
            <a:outerShdw blurRad="50800" dist="50800" dir="5400000" algn="ctr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an 63"/>
          <p:cNvSpPr/>
          <p:nvPr/>
        </p:nvSpPr>
        <p:spPr>
          <a:xfrm>
            <a:off x="10925175" y="5592763"/>
            <a:ext cx="144463" cy="18748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62" name="Can 61"/>
          <p:cNvSpPr/>
          <p:nvPr/>
        </p:nvSpPr>
        <p:spPr>
          <a:xfrm>
            <a:off x="9461500" y="5411788"/>
            <a:ext cx="142875" cy="18748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43" name="Curved Left Arrow 42"/>
          <p:cNvSpPr/>
          <p:nvPr/>
        </p:nvSpPr>
        <p:spPr bwMode="auto">
          <a:xfrm flipV="1">
            <a:off x="12311063" y="13182600"/>
            <a:ext cx="2693987" cy="3816350"/>
          </a:xfrm>
          <a:prstGeom prst="curvedLeftArrow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05740" tIns="102870" rIns="205740" bIns="102870"/>
          <a:lstStyle/>
          <a:p>
            <a:pPr eaLnBrk="1" hangingPunct="1">
              <a:defRPr/>
            </a:pPr>
            <a:endParaRPr lang="en-US" sz="4000"/>
          </a:p>
        </p:txBody>
      </p:sp>
      <p:sp>
        <p:nvSpPr>
          <p:cNvPr id="40" name="Curved Right Arrow 39"/>
          <p:cNvSpPr/>
          <p:nvPr/>
        </p:nvSpPr>
        <p:spPr bwMode="auto">
          <a:xfrm>
            <a:off x="4714875" y="14122400"/>
            <a:ext cx="2679700" cy="3221038"/>
          </a:xfrm>
          <a:prstGeom prst="curvedRightArrow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05740" tIns="102870" rIns="205740" bIns="102870"/>
          <a:lstStyle/>
          <a:p>
            <a:pPr eaLnBrk="1" hangingPunct="1">
              <a:defRPr/>
            </a:pPr>
            <a:endParaRPr lang="en-US" sz="4000"/>
          </a:p>
        </p:txBody>
      </p:sp>
      <p:sp>
        <p:nvSpPr>
          <p:cNvPr id="21" name="Can 20"/>
          <p:cNvSpPr>
            <a:spLocks noChangeArrowheads="1"/>
          </p:cNvSpPr>
          <p:nvPr/>
        </p:nvSpPr>
        <p:spPr bwMode="auto">
          <a:xfrm>
            <a:off x="6454775" y="13596938"/>
            <a:ext cx="6996113" cy="229235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  <a:effectLst>
            <a:outerShdw blurRad="63500" dist="38099" dir="2700000" algn="ctr" rotWithShape="0">
              <a:srgbClr val="DAE3F3">
                <a:alpha val="75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05740" tIns="102870" rIns="205740" bIns="102870"/>
          <a:lstStyle/>
          <a:p>
            <a:pPr eaLnBrk="1" hangingPunct="1">
              <a:defRPr/>
            </a:pPr>
            <a:endParaRPr lang="en-US" sz="4000"/>
          </a:p>
        </p:txBody>
      </p:sp>
      <p:sp>
        <p:nvSpPr>
          <p:cNvPr id="3080" name="TextBox 14"/>
          <p:cNvSpPr txBox="1">
            <a:spLocks noChangeArrowheads="1"/>
          </p:cNvSpPr>
          <p:nvPr/>
        </p:nvSpPr>
        <p:spPr bwMode="auto">
          <a:xfrm>
            <a:off x="9764713" y="12042775"/>
            <a:ext cx="1857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/>
            <a:endParaRPr lang="en-US" altLang="en-US" sz="4000"/>
          </a:p>
        </p:txBody>
      </p:sp>
      <p:sp>
        <p:nvSpPr>
          <p:cNvPr id="19" name="Oval 18"/>
          <p:cNvSpPr/>
          <p:nvPr/>
        </p:nvSpPr>
        <p:spPr bwMode="auto">
          <a:xfrm>
            <a:off x="6510087" y="13212263"/>
            <a:ext cx="6813291" cy="1238867"/>
          </a:xfrm>
          <a:prstGeom prst="ellips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angle"/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5740" tIns="102870" rIns="205740" bIns="102870"/>
          <a:lstStyle/>
          <a:p>
            <a:pPr eaLnBrk="1" hangingPunct="1">
              <a:defRPr/>
            </a:pPr>
            <a:endParaRPr lang="en-US" sz="4000"/>
          </a:p>
        </p:txBody>
      </p:sp>
      <p:sp>
        <p:nvSpPr>
          <p:cNvPr id="23" name="Oval 22"/>
          <p:cNvSpPr/>
          <p:nvPr/>
        </p:nvSpPr>
        <p:spPr bwMode="auto">
          <a:xfrm>
            <a:off x="6523559" y="14866083"/>
            <a:ext cx="6852662" cy="1538760"/>
          </a:xfrm>
          <a:prstGeom prst="ellipse">
            <a:avLst/>
          </a:prstGeom>
          <a:solidFill>
            <a:schemeClr val="accent1"/>
          </a:solidFill>
          <a:ln w="9525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" dist="50800" dir="5400000" algn="ctr" rotWithShape="0">
              <a:schemeClr val="tx2">
                <a:lumMod val="20000"/>
                <a:lumOff val="80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lIns="205740" tIns="102870" rIns="205740" bIns="102870"/>
          <a:lstStyle/>
          <a:p>
            <a:pPr eaLnBrk="1" hangingPunct="1">
              <a:defRPr/>
            </a:pPr>
            <a:endParaRPr lang="en-US" sz="4000"/>
          </a:p>
        </p:txBody>
      </p:sp>
      <p:pic>
        <p:nvPicPr>
          <p:cNvPr id="308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38" y="10853738"/>
            <a:ext cx="24003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Cube 58"/>
          <p:cNvSpPr/>
          <p:nvPr/>
        </p:nvSpPr>
        <p:spPr>
          <a:xfrm>
            <a:off x="7394575" y="2039938"/>
            <a:ext cx="5295900" cy="3883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3089" name="Can 38"/>
          <p:cNvSpPr>
            <a:spLocks noChangeArrowheads="1"/>
          </p:cNvSpPr>
          <p:nvPr/>
        </p:nvSpPr>
        <p:spPr bwMode="auto">
          <a:xfrm>
            <a:off x="8475663" y="11163300"/>
            <a:ext cx="2882900" cy="2836863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205740" tIns="102870" rIns="205740" bIns="102870"/>
          <a:lstStyle>
            <a:lvl1pPr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/>
            <a:endParaRPr lang="en-US" altLang="en-US" sz="4000"/>
          </a:p>
        </p:txBody>
      </p:sp>
      <p:sp>
        <p:nvSpPr>
          <p:cNvPr id="36" name="Can 35"/>
          <p:cNvSpPr>
            <a:spLocks noChangeArrowheads="1"/>
          </p:cNvSpPr>
          <p:nvPr/>
        </p:nvSpPr>
        <p:spPr bwMode="auto">
          <a:xfrm>
            <a:off x="8736013" y="10071100"/>
            <a:ext cx="2343150" cy="1617663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rgbClr val="FFC000">
                <a:alpha val="75000"/>
              </a:srgbClr>
            </a:outerShdw>
          </a:effectLst>
        </p:spPr>
        <p:txBody>
          <a:bodyPr lIns="205740" tIns="102870" rIns="205740" bIns="102870"/>
          <a:lstStyle/>
          <a:p>
            <a:pPr eaLnBrk="1" hangingPunct="1">
              <a:defRPr/>
            </a:pPr>
            <a:endParaRPr lang="en-US" sz="4000"/>
          </a:p>
        </p:txBody>
      </p:sp>
      <p:sp>
        <p:nvSpPr>
          <p:cNvPr id="3091" name="Can 37"/>
          <p:cNvSpPr>
            <a:spLocks noChangeArrowheads="1"/>
          </p:cNvSpPr>
          <p:nvPr/>
        </p:nvSpPr>
        <p:spPr bwMode="auto">
          <a:xfrm>
            <a:off x="8531225" y="7327900"/>
            <a:ext cx="2781300" cy="3268663"/>
          </a:xfrm>
          <a:prstGeom prst="can">
            <a:avLst>
              <a:gd name="adj" fmla="val 2501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205740" tIns="102870" rIns="205740" bIns="102870"/>
          <a:lstStyle>
            <a:lvl1pPr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/>
            <a:endParaRPr lang="en-US" altLang="en-US" sz="4000"/>
          </a:p>
        </p:txBody>
      </p:sp>
      <p:sp>
        <p:nvSpPr>
          <p:cNvPr id="37" name="Oval 36"/>
          <p:cNvSpPr/>
          <p:nvPr/>
        </p:nvSpPr>
        <p:spPr bwMode="auto">
          <a:xfrm>
            <a:off x="8924925" y="7286625"/>
            <a:ext cx="1982788" cy="48577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5740" tIns="102870" rIns="205740" bIns="102870"/>
          <a:lstStyle/>
          <a:p>
            <a:pPr eaLnBrk="1" hangingPunct="1">
              <a:defRPr/>
            </a:pPr>
            <a:endParaRPr lang="en-US" sz="4000"/>
          </a:p>
        </p:txBody>
      </p:sp>
      <p:sp>
        <p:nvSpPr>
          <p:cNvPr id="65" name="Can 64"/>
          <p:cNvSpPr/>
          <p:nvPr/>
        </p:nvSpPr>
        <p:spPr>
          <a:xfrm>
            <a:off x="10285413" y="5913438"/>
            <a:ext cx="144462" cy="2057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78" name="Can 77"/>
          <p:cNvSpPr/>
          <p:nvPr/>
        </p:nvSpPr>
        <p:spPr>
          <a:xfrm>
            <a:off x="8767763" y="5892800"/>
            <a:ext cx="144462" cy="20018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82" name="Down Arrow 81"/>
          <p:cNvSpPr/>
          <p:nvPr/>
        </p:nvSpPr>
        <p:spPr>
          <a:xfrm>
            <a:off x="9609138" y="7804150"/>
            <a:ext cx="635000" cy="210026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81" name="Can 80"/>
          <p:cNvSpPr/>
          <p:nvPr/>
        </p:nvSpPr>
        <p:spPr>
          <a:xfrm>
            <a:off x="9790113" y="5892800"/>
            <a:ext cx="287337" cy="1906588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3099" name="TextBox 89"/>
          <p:cNvSpPr txBox="1">
            <a:spLocks noChangeArrowheads="1"/>
          </p:cNvSpPr>
          <p:nvPr/>
        </p:nvSpPr>
        <p:spPr bwMode="auto">
          <a:xfrm>
            <a:off x="7634288" y="1303972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/>
            <a:endParaRPr lang="en-US" altLang="en-US" sz="4000"/>
          </a:p>
        </p:txBody>
      </p:sp>
      <p:sp>
        <p:nvSpPr>
          <p:cNvPr id="92" name="Round Diagonal Corner Rectangle 91"/>
          <p:cNvSpPr/>
          <p:nvPr/>
        </p:nvSpPr>
        <p:spPr>
          <a:xfrm>
            <a:off x="9412288" y="228600"/>
            <a:ext cx="2328862" cy="220027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3" name="Cube 92"/>
          <p:cNvSpPr/>
          <p:nvPr/>
        </p:nvSpPr>
        <p:spPr>
          <a:xfrm>
            <a:off x="9698038" y="1165225"/>
            <a:ext cx="1954212" cy="16795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4" name="Round Diagonal Corner Rectangle 93"/>
          <p:cNvSpPr/>
          <p:nvPr/>
        </p:nvSpPr>
        <p:spPr>
          <a:xfrm>
            <a:off x="8877300" y="749300"/>
            <a:ext cx="2328863" cy="220186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5" name="Can 94"/>
          <p:cNvSpPr/>
          <p:nvPr/>
        </p:nvSpPr>
        <p:spPr>
          <a:xfrm>
            <a:off x="8628063" y="11990388"/>
            <a:ext cx="2684462" cy="738187"/>
          </a:xfrm>
          <a:prstGeom prst="ca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6" name="Oval 95"/>
          <p:cNvSpPr/>
          <p:nvPr/>
        </p:nvSpPr>
        <p:spPr>
          <a:xfrm>
            <a:off x="8628063" y="11749088"/>
            <a:ext cx="2684462" cy="73183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cxnSp>
        <p:nvCxnSpPr>
          <p:cNvPr id="100" name="Straight Connector 99"/>
          <p:cNvCxnSpPr/>
          <p:nvPr/>
        </p:nvCxnSpPr>
        <p:spPr>
          <a:xfrm>
            <a:off x="9663113" y="11915775"/>
            <a:ext cx="788987" cy="173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9393238" y="12269788"/>
            <a:ext cx="788987" cy="17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9102725" y="12007850"/>
            <a:ext cx="1600200" cy="37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10" name="Picture 4" descr="https://lh3.googleusercontent.com/gEoNRYfS1g3aHwJIpZDDVrSlEeIjVlFkzRJTDtcjqUdWMnS0yfU5R0bYsYy0p2z65b0_0-nu6XDylI4sS54NbwgGrIdXRS-gR4Q2AlNqz2Cf8UhgwyyWBJadgmjXE7JJhC3qnnhmfqkiQ8BAB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825" y="7737475"/>
            <a:ext cx="4557713" cy="835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2958647" y="1183436"/>
            <a:ext cx="5051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Motor Driver</a:t>
            </a:r>
          </a:p>
        </p:txBody>
      </p:sp>
      <p:sp>
        <p:nvSpPr>
          <p:cNvPr id="125" name="Left Brace 124"/>
          <p:cNvSpPr/>
          <p:nvPr/>
        </p:nvSpPr>
        <p:spPr>
          <a:xfrm>
            <a:off x="6650038" y="501650"/>
            <a:ext cx="684212" cy="2201863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129" name="Left Brace 128"/>
          <p:cNvSpPr/>
          <p:nvPr/>
        </p:nvSpPr>
        <p:spPr>
          <a:xfrm>
            <a:off x="6632575" y="2927350"/>
            <a:ext cx="735013" cy="4540250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130" name="Left Brace 129"/>
          <p:cNvSpPr/>
          <p:nvPr/>
        </p:nvSpPr>
        <p:spPr>
          <a:xfrm>
            <a:off x="6762750" y="7575550"/>
            <a:ext cx="558800" cy="5830888"/>
          </a:xfrm>
          <a:prstGeom prst="lef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anchor="ctr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131" name="TextBox 130"/>
          <p:cNvSpPr txBox="1"/>
          <p:nvPr/>
        </p:nvSpPr>
        <p:spPr>
          <a:xfrm>
            <a:off x="2921000" y="4769822"/>
            <a:ext cx="60039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4000">
                <a:latin typeface="+mn-lt"/>
              </a:rPr>
              <a:t>Linear Actuator</a:t>
            </a:r>
            <a:endParaRPr lang="en-US" sz="4000" dirty="0">
              <a:latin typeface="+mn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788697" y="10035184"/>
            <a:ext cx="67802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4000" dirty="0">
                <a:latin typeface="+mn-lt"/>
              </a:rPr>
              <a:t>Sample Chamber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6765925" y="14908213"/>
            <a:ext cx="67802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4000">
                <a:latin typeface="+mn-lt"/>
              </a:rPr>
              <a:t>Rotary Stage</a:t>
            </a:r>
            <a:endParaRPr lang="en-US" sz="4000" dirty="0"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4423124" y="4086121"/>
            <a:ext cx="6780212" cy="70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4000" b="1" dirty="0">
                <a:latin typeface="+mn-lt"/>
              </a:rPr>
              <a:t>X-ray Detector</a:t>
            </a:r>
          </a:p>
        </p:txBody>
      </p:sp>
      <p:cxnSp>
        <p:nvCxnSpPr>
          <p:cNvPr id="127" name="Curved Connector 126"/>
          <p:cNvCxnSpPr/>
          <p:nvPr/>
        </p:nvCxnSpPr>
        <p:spPr>
          <a:xfrm>
            <a:off x="3063875" y="7119938"/>
            <a:ext cx="6961188" cy="39465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1277938" y="6721475"/>
            <a:ext cx="6780212" cy="70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4000" b="1">
                <a:latin typeface="+mn-lt"/>
              </a:rPr>
              <a:t>Sample</a:t>
            </a:r>
            <a:endParaRPr lang="en-US" sz="4000" b="1" dirty="0">
              <a:latin typeface="+mn-lt"/>
            </a:endParaRPr>
          </a:p>
        </p:txBody>
      </p:sp>
      <p:cxnSp>
        <p:nvCxnSpPr>
          <p:cNvPr id="142" name="Curved Connector 141"/>
          <p:cNvCxnSpPr/>
          <p:nvPr/>
        </p:nvCxnSpPr>
        <p:spPr>
          <a:xfrm rot="10800000">
            <a:off x="10201275" y="12098338"/>
            <a:ext cx="6108700" cy="17335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6125825" y="13468350"/>
            <a:ext cx="67802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4000" b="1">
                <a:latin typeface="+mn-lt"/>
              </a:rPr>
              <a:t>Load Cell</a:t>
            </a:r>
            <a:endParaRPr lang="en-US" sz="4000" b="1" dirty="0">
              <a:latin typeface="+mn-lt"/>
            </a:endParaRPr>
          </a:p>
        </p:txBody>
      </p:sp>
      <p:sp>
        <p:nvSpPr>
          <p:cNvPr id="3124" name="TextBox 142"/>
          <p:cNvSpPr txBox="1">
            <a:spLocks noChangeArrowheads="1"/>
          </p:cNvSpPr>
          <p:nvPr/>
        </p:nvSpPr>
        <p:spPr bwMode="auto">
          <a:xfrm>
            <a:off x="9324975" y="16446500"/>
            <a:ext cx="24717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sz="4000"/>
              <a:t>(a)</a:t>
            </a:r>
          </a:p>
        </p:txBody>
      </p:sp>
      <p:sp>
        <p:nvSpPr>
          <p:cNvPr id="3125" name="TextBox 147"/>
          <p:cNvSpPr txBox="1">
            <a:spLocks noChangeArrowheads="1"/>
          </p:cNvSpPr>
          <p:nvPr/>
        </p:nvSpPr>
        <p:spPr bwMode="auto">
          <a:xfrm>
            <a:off x="24687213" y="16494125"/>
            <a:ext cx="247015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sz="4000"/>
              <a:t>(b)</a:t>
            </a:r>
          </a:p>
        </p:txBody>
      </p:sp>
      <p:sp>
        <p:nvSpPr>
          <p:cNvPr id="2" name="Cube 1"/>
          <p:cNvSpPr/>
          <p:nvPr/>
        </p:nvSpPr>
        <p:spPr>
          <a:xfrm>
            <a:off x="9568909" y="10672905"/>
            <a:ext cx="648425" cy="563814"/>
          </a:xfrm>
          <a:prstGeom prst="cub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/>
          <p:cNvSpPr/>
          <p:nvPr/>
        </p:nvSpPr>
        <p:spPr>
          <a:xfrm rot="14943626" flipH="1">
            <a:off x="6071733" y="9284860"/>
            <a:ext cx="530654" cy="5810279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 w="3175"/>
          <a:effectLst>
            <a:outerShdw blurRad="50800" dist="50800" dir="5400000" algn="ctr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368736" y="6560451"/>
            <a:ext cx="353517" cy="1478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dash"/>
          </a:ln>
          <a:effectLst>
            <a:outerShdw blurRad="50800" dist="50800" dir="5400000" algn="ctr" rotWithShape="0">
              <a:schemeClr val="tx2">
                <a:lumMod val="60000"/>
                <a:lumOff val="40000"/>
              </a:schemeClr>
            </a:outerShdw>
          </a:effectLst>
          <a:scene3d>
            <a:camera prst="orthographicFront">
              <a:rot lat="600000" lon="20999996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2830" y="6351435"/>
            <a:ext cx="755769" cy="1744082"/>
          </a:xfrm>
          <a:prstGeom prst="rect">
            <a:avLst/>
          </a:prstGeom>
          <a:scene3d>
            <a:camera prst="orthographicFront">
              <a:rot lat="0" lon="0" rev="1200000"/>
            </a:camera>
            <a:lightRig rig="threePt" dir="t"/>
          </a:scene3d>
        </p:spPr>
      </p:pic>
      <p:sp>
        <p:nvSpPr>
          <p:cNvPr id="3117" name="TextBox 132"/>
          <p:cNvSpPr txBox="1">
            <a:spLocks noChangeArrowheads="1"/>
          </p:cNvSpPr>
          <p:nvPr/>
        </p:nvSpPr>
        <p:spPr bwMode="auto">
          <a:xfrm>
            <a:off x="-1052949" y="14820324"/>
            <a:ext cx="678021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46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en-US" sz="5400" b="1" dirty="0" smtClean="0">
                <a:solidFill>
                  <a:srgbClr val="FFC000"/>
                </a:solidFill>
                <a:latin typeface="Helvetica" charset="0"/>
                <a:ea typeface="Helvetica" charset="0"/>
                <a:cs typeface="Helvetica" charset="0"/>
              </a:rPr>
              <a:t>Micro-focused </a:t>
            </a:r>
          </a:p>
          <a:p>
            <a:pPr algn="ctr" eaLnBrk="1" hangingPunct="1"/>
            <a:r>
              <a:rPr lang="en-US" altLang="en-US" sz="5400" b="1" dirty="0" smtClean="0">
                <a:solidFill>
                  <a:srgbClr val="FFC000"/>
                </a:solidFill>
                <a:latin typeface="Helvetica" charset="0"/>
                <a:ea typeface="Helvetica" charset="0"/>
                <a:cs typeface="Helvetica" charset="0"/>
              </a:rPr>
              <a:t>X-rays</a:t>
            </a:r>
            <a:endParaRPr lang="en-US" altLang="en-US" sz="5400" b="1" dirty="0">
              <a:solidFill>
                <a:srgbClr val="FFC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Oval 4"/>
          <p:cNvSpPr/>
          <p:nvPr/>
        </p:nvSpPr>
        <p:spPr>
          <a:xfrm flipH="1">
            <a:off x="3577071" y="13001304"/>
            <a:ext cx="132683" cy="38876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>
              <a:rot lat="0" lon="0" rev="1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7330" y="12801839"/>
            <a:ext cx="596369" cy="1484073"/>
          </a:xfrm>
          <a:prstGeom prst="rect">
            <a:avLst/>
          </a:prstGeom>
          <a:scene3d>
            <a:camera prst="orthographicFront">
              <a:rot lat="0" lon="0" rev="1500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420" y="5514975"/>
            <a:ext cx="8458200" cy="7258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966" y="5514975"/>
            <a:ext cx="8486775" cy="6200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932" y="1829767"/>
            <a:ext cx="19120167" cy="1502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286232" y="7387281"/>
            <a:ext cx="6287000" cy="5004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86581" y="6069815"/>
            <a:ext cx="4797920" cy="3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19" dirty="0"/>
              <a:t>Calibrated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14" y="6854237"/>
            <a:ext cx="6116150" cy="5038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85" y="9889379"/>
            <a:ext cx="7594423" cy="163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59329" y="12507982"/>
            <a:ext cx="19380888" cy="28564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03076" y="4682564"/>
            <a:ext cx="170110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19" dirty="0"/>
              <a:t>Contrast Set: 0-500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78768" y="3227935"/>
            <a:ext cx="3570696" cy="3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19" dirty="0"/>
              <a:t>Contrast Set: 0-3500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51545" y="5996886"/>
            <a:ext cx="4797920" cy="3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19" dirty="0"/>
              <a:t>Original Image</a:t>
            </a:r>
          </a:p>
        </p:txBody>
      </p:sp>
      <p:cxnSp>
        <p:nvCxnSpPr>
          <p:cNvPr id="19" name="Straight Arrow Connector 18"/>
          <p:cNvCxnSpPr>
            <a:stCxn id="8" idx="0"/>
          </p:cNvCxnSpPr>
          <p:nvPr/>
        </p:nvCxnSpPr>
        <p:spPr>
          <a:xfrm flipV="1">
            <a:off x="4246998" y="9472837"/>
            <a:ext cx="4193714" cy="416543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815479" y="11182650"/>
            <a:ext cx="5861498" cy="265409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86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036" y="4382407"/>
            <a:ext cx="4762500" cy="516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563" y="4354285"/>
            <a:ext cx="7245351" cy="934634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109372" y="6357256"/>
            <a:ext cx="1524000" cy="1480457"/>
          </a:xfrm>
          <a:prstGeom prst="ellipse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633372" y="5834744"/>
            <a:ext cx="4484914" cy="1132113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79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wZOOO1_JhE_PAtbpH5l3rfmggJ0r2QgJf07zFvqIPwDATK2EZvtnL5hdCcM5x77ybYMrB5HA7ihJbSAuuBcpU36euf_qq9PADVi4hbdKQw075qgu6Q9sDGNrg0SMHHrOBvys31j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5" y="962854"/>
            <a:ext cx="5966624" cy="72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1ABtf5LAdEwE2QnIYP-oX23OEgPEHt4zfKhHr9r_9-m19q_Xm2n-UVMBFNrEfAnnVjVSamK80k1IUGzT0AbzyTFc0CePrCbehLLT6SbuVx6LllS6TkL6MQXm1r_ANIFMxhCXTEV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764" y="1033493"/>
            <a:ext cx="6047808" cy="72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JF2pEYB6aaanLNmUk768BpJ9nqGNT3EeXrcl6htr9onkle3QvMtwwY7iygJi48ibjBJmsxmNg7HWXIpxOtyDPiiccp-NkyToGKmqEp89fFN-pQzHfdSpiC1Gb3qggd5GBPUHC6_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5" y="9185604"/>
            <a:ext cx="5966624" cy="61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38BFfG0beHlT6K6A5gD9__kU0jJm141RqhLr_W5eAO-xvPKURsKVC2JgE2jNeky9kYIzm5W2NE_mcThAKrulX8eW9RuhEv4vqaXbgEDbiocLN8dXXvXn15HdQ18Elt_WXuvw8sX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764" y="9185604"/>
            <a:ext cx="6047808" cy="62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0800" y="5883940"/>
            <a:ext cx="5357586" cy="483259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116659" y="4424024"/>
            <a:ext cx="5489105" cy="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172131" y="12261064"/>
            <a:ext cx="5378161" cy="42575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131" y="11460845"/>
            <a:ext cx="61069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 Nodes, branches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5820" y="15538477"/>
            <a:ext cx="461505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Choose one slice for example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269059" y="3643607"/>
            <a:ext cx="46150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Skeletonize in 3D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379773" y="11195641"/>
            <a:ext cx="43561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 show the nodes and edges in MATLAB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9301413" y="11195641"/>
            <a:ext cx="449440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ITA </a:t>
            </a:r>
          </a:p>
          <a:p>
            <a:r>
              <a:rPr lang="en-US" b="1" dirty="0" smtClean="0"/>
              <a:t>Program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7524461" y="11949693"/>
            <a:ext cx="2188241" cy="2128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0454495" y="11989931"/>
            <a:ext cx="2188241" cy="2128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64" y="6270171"/>
            <a:ext cx="7122398" cy="5611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507" y="6270171"/>
            <a:ext cx="7142900" cy="5611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652" y="6270171"/>
            <a:ext cx="7152592" cy="56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9029" y="4484914"/>
            <a:ext cx="47026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60KV 15W 1/5.2 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12643" y="4484914"/>
            <a:ext cx="47026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80KV 15W 1/5.2 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856257" y="4484913"/>
            <a:ext cx="47026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60KV 20W 1/5.2 s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864" y="12451261"/>
            <a:ext cx="6757307" cy="55555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68652" y="12585640"/>
            <a:ext cx="7294555" cy="5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2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47387" y="7061962"/>
            <a:ext cx="7451258" cy="593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29279" y="5500520"/>
            <a:ext cx="56864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Calibrated Image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6430204"/>
            <a:ext cx="7248770" cy="5971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6923" y="10027412"/>
            <a:ext cx="9000797" cy="194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5131" y="13130940"/>
            <a:ext cx="22969941" cy="33853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15496" y="3856370"/>
            <a:ext cx="477085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Set: 0-500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12612" y="2132365"/>
            <a:ext cx="42319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Set: 0-3500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58123" y="5414085"/>
            <a:ext cx="56864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8" idx="0"/>
          </p:cNvCxnSpPr>
          <p:nvPr/>
        </p:nvCxnSpPr>
        <p:spPr>
          <a:xfrm flipV="1">
            <a:off x="2493476" y="9533732"/>
            <a:ext cx="4970329" cy="493680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96865" y="11560176"/>
            <a:ext cx="6946960" cy="3145597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13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42" y="4858609"/>
            <a:ext cx="6670675" cy="5228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866" y="5515405"/>
            <a:ext cx="6465975" cy="39147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900" y="12472988"/>
            <a:ext cx="6524626" cy="567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2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4" y="6457950"/>
            <a:ext cx="7918196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04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71" y="3143250"/>
            <a:ext cx="20059650" cy="13716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580557" y="3969002"/>
            <a:ext cx="1206983" cy="1853519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754910" y="13780012"/>
            <a:ext cx="1206983" cy="1853519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87538" y="5194028"/>
            <a:ext cx="1848175" cy="8056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50" dirty="0">
                <a:solidFill>
                  <a:schemeClr val="bg1"/>
                </a:solidFill>
              </a:rPr>
              <a:t>Dead Pixels</a:t>
            </a:r>
            <a:endParaRPr lang="en-US" sz="1035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52668" y="15055888"/>
            <a:ext cx="1848175" cy="8056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50" dirty="0">
                <a:solidFill>
                  <a:schemeClr val="bg1"/>
                </a:solidFill>
              </a:rPr>
              <a:t>Dead Pixels</a:t>
            </a:r>
            <a:endParaRPr lang="en-US" sz="1035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17"/>
          <a:stretch/>
        </p:blipFill>
        <p:spPr>
          <a:xfrm>
            <a:off x="14558721" y="1948789"/>
            <a:ext cx="10443922" cy="85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81879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10530</TotalTime>
  <Words>84</Words>
  <Application>Microsoft Macintosh PowerPoint</Application>
  <PresentationFormat>Custom</PresentationFormat>
  <Paragraphs>31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Helvetica</vt:lpstr>
      <vt:lpstr>Times New Roman</vt:lpstr>
      <vt:lpstr>新細明體</vt:lpstr>
      <vt:lpstr>Arial</vt:lpstr>
      <vt:lpstr>預設簡報設計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Daubechies Wavelets</dc:title>
  <dc:creator>user</dc:creator>
  <cp:lastModifiedBy>Microsoft Office User</cp:lastModifiedBy>
  <cp:revision>119</cp:revision>
  <cp:lastPrinted>2017-08-30T00:33:18Z</cp:lastPrinted>
  <dcterms:created xsi:type="dcterms:W3CDTF">2000-11-13T13:46:01Z</dcterms:created>
  <dcterms:modified xsi:type="dcterms:W3CDTF">2017-09-22T19:50:16Z</dcterms:modified>
</cp:coreProperties>
</file>